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Taxonomie </a:t>
            </a:r>
            <a:r>
              <a:rPr lang="nl-NL" sz="1800" dirty="0"/>
              <a:t>= de wetenschap die zich bezighoudt met de naamgeving van organismen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Overal ter wereld dezelfde naam</a:t>
            </a:r>
          </a:p>
          <a:p>
            <a:r>
              <a:rPr lang="nl-NL" dirty="0" smtClean="0"/>
              <a:t>Wetenschappelijke </a:t>
            </a:r>
            <a:r>
              <a:rPr lang="nl-NL" dirty="0"/>
              <a:t>naam  = </a:t>
            </a:r>
            <a:r>
              <a:rPr lang="nl-NL" b="1" dirty="0"/>
              <a:t>G</a:t>
            </a:r>
            <a:r>
              <a:rPr lang="nl-NL" dirty="0"/>
              <a:t>eslachtsnaam + soortnaam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is belangrijk dat je als dierverzorger goed weet met welke diersoort je te maken hebt zodat je het de juiste verzorging kan bieden.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7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opdracht 1.4</a:t>
            </a:r>
          </a:p>
          <a:p>
            <a:r>
              <a:rPr lang="nl-NL" dirty="0" smtClean="0"/>
              <a:t>Uit het boek kennen er herkennen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431" t="19601" r="12080" b="30510"/>
          <a:stretch/>
        </p:blipFill>
        <p:spPr>
          <a:xfrm>
            <a:off x="5307801" y="2160589"/>
            <a:ext cx="4705910" cy="3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1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1</a:t>
            </a:r>
          </a:p>
          <a:p>
            <a:r>
              <a:rPr lang="nl-NL" dirty="0" smtClean="0"/>
              <a:t>rassen basis</a:t>
            </a:r>
          </a:p>
          <a:p>
            <a:r>
              <a:rPr lang="nl-NL" dirty="0" smtClean="0"/>
              <a:t>H1 voedingstoffen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7" y="1233212"/>
            <a:ext cx="5117873" cy="39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19" y="738638"/>
            <a:ext cx="8596668" cy="1826581"/>
          </a:xfrm>
        </p:spPr>
        <p:txBody>
          <a:bodyPr/>
          <a:lstStyle/>
          <a:p>
            <a:r>
              <a:rPr lang="nl-NL" dirty="0" smtClean="0"/>
              <a:t>Verschillende dieren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19" y="2565219"/>
            <a:ext cx="8596668" cy="860400"/>
          </a:xfrm>
        </p:spPr>
        <p:txBody>
          <a:bodyPr/>
          <a:lstStyle/>
          <a:p>
            <a:r>
              <a:rPr lang="nl-NL" dirty="0" smtClean="0"/>
              <a:t>We hebben veel verschillende dieren. </a:t>
            </a:r>
          </a:p>
          <a:p>
            <a:r>
              <a:rPr lang="nl-NL" dirty="0" smtClean="0"/>
              <a:t>Hoe zit de indeling hiervan?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68832" t="49999" r="17564" b="15849"/>
          <a:stretch/>
        </p:blipFill>
        <p:spPr>
          <a:xfrm>
            <a:off x="5621366" y="2208790"/>
            <a:ext cx="4785951" cy="46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dierenrijk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organismen zijn schematisch ingedeeld. </a:t>
            </a:r>
          </a:p>
          <a:p>
            <a:r>
              <a:rPr lang="nl-NL" dirty="0" smtClean="0"/>
              <a:t>De classificatie</a:t>
            </a:r>
          </a:p>
          <a:p>
            <a:r>
              <a:rPr lang="nl-NL" dirty="0" smtClean="0"/>
              <a:t>Er zijn 3 domeinen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20119" r="14604" b="8380"/>
          <a:stretch/>
        </p:blipFill>
        <p:spPr>
          <a:xfrm>
            <a:off x="5037221" y="2634761"/>
            <a:ext cx="5031877" cy="38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dierenrijk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" y="-1"/>
            <a:ext cx="9319416" cy="67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7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Afdeling en klassen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01" t="20463" r="12624" b="17220"/>
          <a:stretch/>
        </p:blipFill>
        <p:spPr>
          <a:xfrm>
            <a:off x="4892840" y="1572126"/>
            <a:ext cx="5245770" cy="5459014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Zeven afdelingen:</a:t>
            </a:r>
            <a:br>
              <a:rPr lang="nl-NL" dirty="0" smtClean="0"/>
            </a:br>
            <a:r>
              <a:rPr lang="nl-NL" dirty="0" smtClean="0"/>
              <a:t>-stekelhuidigen</a:t>
            </a:r>
            <a:br>
              <a:rPr lang="nl-NL" dirty="0" smtClean="0"/>
            </a:br>
            <a:r>
              <a:rPr lang="nl-NL" dirty="0" smtClean="0"/>
              <a:t>-weekdieren</a:t>
            </a:r>
            <a:br>
              <a:rPr lang="nl-NL" dirty="0" smtClean="0"/>
            </a:br>
            <a:r>
              <a:rPr lang="nl-NL" dirty="0" smtClean="0"/>
              <a:t>-wormen</a:t>
            </a:r>
            <a:br>
              <a:rPr lang="nl-NL" dirty="0" smtClean="0"/>
            </a:br>
            <a:r>
              <a:rPr lang="nl-NL" dirty="0" smtClean="0"/>
              <a:t>-gewervelden</a:t>
            </a:r>
            <a:br>
              <a:rPr lang="nl-NL" dirty="0" smtClean="0"/>
            </a:br>
            <a:r>
              <a:rPr lang="nl-NL" dirty="0" smtClean="0"/>
              <a:t>-geleedpotigen</a:t>
            </a:r>
            <a:br>
              <a:rPr lang="nl-NL" dirty="0" smtClean="0"/>
            </a:br>
            <a:r>
              <a:rPr lang="nl-NL" dirty="0" smtClean="0"/>
              <a:t>-neteldieren</a:t>
            </a:r>
            <a:br>
              <a:rPr lang="nl-NL" dirty="0" smtClean="0"/>
            </a:br>
            <a:r>
              <a:rPr lang="nl-NL" dirty="0" smtClean="0"/>
              <a:t>-sponzen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480" t="39286" r="6808" b="39955"/>
          <a:stretch/>
        </p:blipFill>
        <p:spPr>
          <a:xfrm>
            <a:off x="677334" y="2160589"/>
            <a:ext cx="8538049" cy="28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Families en geslachten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 iedere orde horen verschillende families</a:t>
            </a:r>
          </a:p>
          <a:p>
            <a:r>
              <a:rPr lang="nl-NL" dirty="0" smtClean="0"/>
              <a:t>Zo heb je de orde van de roofdieren</a:t>
            </a:r>
          </a:p>
          <a:p>
            <a:r>
              <a:rPr lang="nl-NL" dirty="0" smtClean="0"/>
              <a:t>Hierbij horen families als:</a:t>
            </a:r>
            <a:br>
              <a:rPr lang="nl-NL" dirty="0" smtClean="0"/>
            </a:br>
            <a:r>
              <a:rPr lang="nl-NL" dirty="0" smtClean="0"/>
              <a:t>-hondachtigen</a:t>
            </a:r>
            <a:br>
              <a:rPr lang="nl-NL" dirty="0" smtClean="0"/>
            </a:br>
            <a:r>
              <a:rPr lang="nl-NL" dirty="0" smtClean="0"/>
              <a:t>-zeehonden</a:t>
            </a:r>
            <a:br>
              <a:rPr lang="nl-NL" dirty="0" smtClean="0"/>
            </a:br>
            <a:r>
              <a:rPr lang="nl-NL" dirty="0" smtClean="0"/>
              <a:t>-katachtigen </a:t>
            </a:r>
          </a:p>
          <a:p>
            <a:r>
              <a:rPr lang="nl-NL" dirty="0" smtClean="0"/>
              <a:t>Bij de familie katachtigen heb je geslachten:</a:t>
            </a:r>
          </a:p>
          <a:p>
            <a:pPr marL="0" indent="0">
              <a:buNone/>
            </a:pPr>
            <a:r>
              <a:rPr lang="nl-NL" dirty="0" smtClean="0"/>
              <a:t>	- huiskat</a:t>
            </a:r>
            <a:br>
              <a:rPr lang="nl-NL" dirty="0" smtClean="0"/>
            </a:br>
            <a:r>
              <a:rPr lang="nl-NL" dirty="0" smtClean="0"/>
              <a:t>	-wilde kat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4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Onderafdeling van een geslacht</a:t>
            </a:r>
          </a:p>
          <a:p>
            <a:r>
              <a:rPr lang="nl-NL" dirty="0" smtClean="0"/>
              <a:t>Kunnen vruchtbare nakomelingen krijgen (op natuurlijke wijze)</a:t>
            </a:r>
          </a:p>
          <a:p>
            <a:endParaRPr lang="nl-NL" dirty="0"/>
          </a:p>
          <a:p>
            <a:r>
              <a:rPr lang="nl-NL" dirty="0" smtClean="0"/>
              <a:t>Tot slot hebben we nog rassen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800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158</Words>
  <Application>Microsoft Office PowerPoint</Application>
  <PresentationFormat>Breedbeeld</PresentationFormat>
  <Paragraphs>37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Voeren en verzorgen </vt:lpstr>
      <vt:lpstr>Week 1</vt:lpstr>
      <vt:lpstr>Verschillende dieren </vt:lpstr>
      <vt:lpstr>Het dierenrijk</vt:lpstr>
      <vt:lpstr>Het dierenrijk</vt:lpstr>
      <vt:lpstr>Afdeling en klassen</vt:lpstr>
      <vt:lpstr>Orden</vt:lpstr>
      <vt:lpstr>Families en geslachten</vt:lpstr>
      <vt:lpstr>Soorten en rassen</vt:lpstr>
      <vt:lpstr>Taxonomie = de wetenschap die zich bezighoudt met de naamgeving van organismen 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Wies Temming - Pondes</cp:lastModifiedBy>
  <cp:revision>19</cp:revision>
  <dcterms:created xsi:type="dcterms:W3CDTF">2017-08-31T10:11:22Z</dcterms:created>
  <dcterms:modified xsi:type="dcterms:W3CDTF">2017-09-04T14:27:49Z</dcterms:modified>
</cp:coreProperties>
</file>